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9" r:id="rId4"/>
    <p:sldId id="264" r:id="rId5"/>
    <p:sldId id="275" r:id="rId6"/>
    <p:sldId id="262" r:id="rId7"/>
    <p:sldId id="274" r:id="rId8"/>
    <p:sldId id="276" r:id="rId9"/>
    <p:sldId id="266" r:id="rId10"/>
    <p:sldId id="269" r:id="rId11"/>
    <p:sldId id="270" r:id="rId12"/>
    <p:sldId id="271" r:id="rId13"/>
    <p:sldId id="272" r:id="rId14"/>
    <p:sldId id="28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Bebas Neue Bold" panose="020B0606020202050201" charset="0"/>
      <p:bold r:id="rId21"/>
    </p:embeddedFont>
    <p:embeddedFont>
      <p:font typeface="Pacific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B479"/>
    <a:srgbClr val="4493CC"/>
    <a:srgbClr val="FFBA55"/>
    <a:srgbClr val="B27418"/>
    <a:srgbClr val="6C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7830" autoAdjust="0"/>
  </p:normalViewPr>
  <p:slideViewPr>
    <p:cSldViewPr snapToGrid="0">
      <p:cViewPr varScale="1">
        <p:scale>
          <a:sx n="63" d="100"/>
          <a:sy n="63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7268C-4470-4B7C-9F36-4358D18AC9A3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F1789-58E8-4ACC-BADE-80D843CB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2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restrictions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in the business of getting work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F1789-58E8-4ACC-BADE-80D843CB6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5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155A-0D56-4E8A-B668-06B62481B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CD203-1D18-47DD-ACFB-DBD147901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  <a:ea typeface="Pacific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F2F9-0E99-4D24-AE69-F647E229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A507-AC70-4EED-A99A-4DFE03B1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BD9F8-8BCA-4847-86F4-E636184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2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0DF-6D4A-4137-89B4-EF59C57F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13D02-EA19-4EFD-9ED8-0B7BC31B7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68C0-DB5D-4785-95BD-20EADCD7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0ADE-3BC6-49AA-9EBF-1B15B254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A4971-D08D-4489-83E2-7192304C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46441-B53D-4A81-B1C9-D748342E8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9402B-B2E8-4B00-8E15-524B23A07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52DC-7CA3-49DF-B359-5120F8FE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4BD11-585F-4638-9377-D425DC88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B022-AD1C-46E0-B371-9F15E05A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72B3-082D-490A-BE18-448495BC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EE6-DE3C-45B5-8AAB-AE28428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6ED0-2516-40EA-8FB5-35B6A5F8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E91E-7E6D-4EFE-8F29-9155CE2E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B889-D7A5-4BB6-B4A2-5A230CB3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4391-DBC1-49FB-B31C-572B7A7B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36339-B268-46B1-ADF3-B8B64FAC3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70149-D9C0-4F6D-B983-F7C9FFC5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E765F-B9F2-4930-B7BF-F9E6625A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46FAE-FFD9-466E-AFFB-C441C177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E06A-D250-4CD7-9F38-CB20C5A9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0DAF-1F41-404B-B75F-BCC4865FC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F6FA4-B28F-43D0-BFD8-A20D0005F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573EA-E3FB-4A30-93B6-C97513C1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EBAFA-E46C-439F-B2C0-C009AA0A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DE61-7418-4A48-8F6B-02DEF26D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9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1F3-538C-4CB8-91AB-240E433B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BC95D-EFA3-4C63-B094-18687F6C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E6ED0-F492-45C9-8717-42CAFFFB0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39AE2-F711-4007-A12C-7FA92F545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24A5D-46AC-4712-A6A8-9194BB2E8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8C2E3-C5B2-4C34-A5BE-961AE929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0E74C-9CD4-4ED1-A3F4-E9DED3CC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FCEA-B824-459A-8C1D-9F5B2F9D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3D55-A1FB-4382-9430-4F4BA63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AA7B5-80ED-4CA1-8BA7-F97FA4B3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92A37-8897-41D9-BD94-455F270A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F27E1-CB37-4D85-A61D-B26730BC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5F301-A507-4190-99BA-A4D6BF6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3082E-435D-4FCB-A26F-0B8C4CC5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1554A-64B2-4194-9CCB-A7416FC2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9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FAF2-4212-4111-BCEC-A7570243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6BEA-BD40-4CB4-9998-74120B10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90185-430F-4178-82FC-095B5249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262-8DD1-42E2-A6FE-5CA594A7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C690D-558C-473F-931D-AF23E428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DAE14-2D03-4639-9EB1-FF3B850E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388-3C6D-4B57-A1D5-5531877F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1F9B1-90CE-4E4A-B8B5-F0F92C97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3E5B-19AB-42A8-9DAD-A8A74CA3D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B8F0C-3B51-4995-9551-A030C87E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4EF4C-8C2E-41C7-B6AA-0D921660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8D3A-A90D-4FEA-A8EC-BBD00C7C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EA793-DC22-4CCF-9EDD-8FC80A33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EEC66-3B3A-4FBB-B596-7063BB9C9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A9788-611A-43BC-9BFE-0A070F724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13AC-AFB7-4E5A-8B6E-0936D2D8C5B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9F7DF-DC4B-46C9-9DCC-FF9477B3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756DA-7814-49B7-A3B2-247F25545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5736-ACD5-467B-8344-1619D2E1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557" y="642551"/>
            <a:ext cx="6862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/>
                </a:solidFill>
                <a:latin typeface="+mj-lt"/>
              </a:rPr>
              <a:t>#</a:t>
            </a:r>
            <a:r>
              <a:rPr lang="en-US" sz="9600" dirty="0" err="1">
                <a:solidFill>
                  <a:schemeClr val="bg2"/>
                </a:solidFill>
                <a:latin typeface="+mj-lt"/>
              </a:rPr>
              <a:t>Littlewins</a:t>
            </a:r>
            <a:endParaRPr lang="en-US" sz="96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030" name="Picture 6" descr="DoomGuy MÃ©mÃ© Glasses M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53" y="132803"/>
            <a:ext cx="1429797" cy="17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81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932BC3-3E3C-4967-AC3E-FE22A5690C8E}"/>
              </a:ext>
            </a:extLst>
          </p:cNvPr>
          <p:cNvSpPr txBox="1">
            <a:spLocks/>
          </p:cNvSpPr>
          <p:nvPr/>
        </p:nvSpPr>
        <p:spPr>
          <a:xfrm>
            <a:off x="730717" y="413887"/>
            <a:ext cx="11037213" cy="301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0" dirty="0">
                <a:solidFill>
                  <a:schemeClr val="accent4"/>
                </a:solidFill>
                <a:latin typeface="+mn-lt"/>
              </a:rPr>
              <a:t>   </a:t>
            </a:r>
            <a:r>
              <a:rPr lang="en-US" sz="250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25000" dirty="0">
                <a:latin typeface="+mn-lt"/>
              </a:rPr>
              <a:t>ANYONE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C2805-88CA-4E58-8E6E-E144D4EDA786}"/>
              </a:ext>
            </a:extLst>
          </p:cNvPr>
          <p:cNvSpPr txBox="1"/>
          <p:nvPr/>
        </p:nvSpPr>
        <p:spPr>
          <a:xfrm>
            <a:off x="3609474" y="3157086"/>
            <a:ext cx="38842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4"/>
                </a:solidFill>
              </a:rPr>
              <a:t>CAN DO IT.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8F56-8279-4FF5-8E1E-1D135F5919C5}"/>
              </a:ext>
            </a:extLst>
          </p:cNvPr>
          <p:cNvSpPr txBox="1"/>
          <p:nvPr/>
        </p:nvSpPr>
        <p:spPr>
          <a:xfrm>
            <a:off x="0" y="4859866"/>
            <a:ext cx="122699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chemeClr val="bg2"/>
                </a:solidFill>
              </a:rPr>
              <a:t>BUT Teams own their PROCESS.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55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932BC3-3E3C-4967-AC3E-FE22A5690C8E}"/>
              </a:ext>
            </a:extLst>
          </p:cNvPr>
          <p:cNvSpPr txBox="1">
            <a:spLocks/>
          </p:cNvSpPr>
          <p:nvPr/>
        </p:nvSpPr>
        <p:spPr>
          <a:xfrm>
            <a:off x="730717" y="413887"/>
            <a:ext cx="11037213" cy="301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96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C48910-9874-4054-87B1-F622E7ED0F59}"/>
              </a:ext>
            </a:extLst>
          </p:cNvPr>
          <p:cNvSpPr/>
          <p:nvPr/>
        </p:nvSpPr>
        <p:spPr>
          <a:xfrm>
            <a:off x="190832" y="127640"/>
            <a:ext cx="102094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Do Quality Engineers need to perform some level of testing on any given ticket?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9D6E3-3996-4E4A-AC41-0E1CB409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"/>
            <a:ext cx="12192000" cy="68555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2F1AA0-28A4-4D27-9536-E3CF92E382CD}"/>
              </a:ext>
            </a:extLst>
          </p:cNvPr>
          <p:cNvSpPr/>
          <p:nvPr/>
        </p:nvSpPr>
        <p:spPr>
          <a:xfrm>
            <a:off x="6824870" y="1686515"/>
            <a:ext cx="555796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0" dirty="0">
                <a:ln>
                  <a:solidFill>
                    <a:schemeClr val="accent1"/>
                  </a:solidFill>
                </a:ln>
                <a:solidFill>
                  <a:schemeClr val="accent4"/>
                </a:solidFill>
              </a:rPr>
              <a:t>NO.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6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932BC3-3E3C-4967-AC3E-FE22A5690C8E}"/>
              </a:ext>
            </a:extLst>
          </p:cNvPr>
          <p:cNvSpPr txBox="1">
            <a:spLocks/>
          </p:cNvSpPr>
          <p:nvPr/>
        </p:nvSpPr>
        <p:spPr>
          <a:xfrm>
            <a:off x="730717" y="413887"/>
            <a:ext cx="11037213" cy="301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96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39E42-F92C-4AC7-82BE-ADCD326B1F10}"/>
              </a:ext>
            </a:extLst>
          </p:cNvPr>
          <p:cNvSpPr/>
          <p:nvPr/>
        </p:nvSpPr>
        <p:spPr>
          <a:xfrm>
            <a:off x="135173" y="243185"/>
            <a:ext cx="78320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2"/>
                </a:solidFill>
              </a:rPr>
              <a:t>But what if I don’t </a:t>
            </a:r>
            <a:r>
              <a:rPr lang="en-US" sz="9600" i="1" dirty="0">
                <a:solidFill>
                  <a:schemeClr val="bg2"/>
                </a:solidFill>
              </a:rPr>
              <a:t>want</a:t>
            </a:r>
            <a:r>
              <a:rPr lang="en-US" sz="9600" dirty="0">
                <a:solidFill>
                  <a:schemeClr val="bg2"/>
                </a:solidFill>
              </a:rPr>
              <a:t>  to test?</a:t>
            </a:r>
          </a:p>
        </p:txBody>
      </p:sp>
      <p:pic>
        <p:nvPicPr>
          <p:cNvPr id="3080" name="Picture 8" descr="Image result for no more tears png transparent">
            <a:extLst>
              <a:ext uri="{FF2B5EF4-FFF2-40B4-BE49-F238E27FC236}">
                <a16:creationId xmlns:a16="http://schemas.microsoft.com/office/drawing/2014/main" id="{604585A7-991C-44A8-8365-9FD75CFF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92" y="1166515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02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08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932BC3-3E3C-4967-AC3E-FE22A5690C8E}"/>
              </a:ext>
            </a:extLst>
          </p:cNvPr>
          <p:cNvSpPr txBox="1">
            <a:spLocks/>
          </p:cNvSpPr>
          <p:nvPr/>
        </p:nvSpPr>
        <p:spPr>
          <a:xfrm>
            <a:off x="730717" y="413887"/>
            <a:ext cx="11037213" cy="3015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96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25C94D-290A-4DCA-9152-9A3A5D040C23}"/>
              </a:ext>
            </a:extLst>
          </p:cNvPr>
          <p:cNvSpPr/>
          <p:nvPr/>
        </p:nvSpPr>
        <p:spPr>
          <a:xfrm>
            <a:off x="4846035" y="2968091"/>
            <a:ext cx="259398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USE METRICS</a:t>
            </a: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Experiment</a:t>
            </a: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Fail fast</a:t>
            </a: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REPEAT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D3188-0286-41CE-BFA2-521597FED96A}"/>
              </a:ext>
            </a:extLst>
          </p:cNvPr>
          <p:cNvSpPr/>
          <p:nvPr/>
        </p:nvSpPr>
        <p:spPr>
          <a:xfrm>
            <a:off x="0" y="95448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solidFill>
                  <a:schemeClr val="bg2"/>
                </a:solidFill>
                <a:latin typeface="+mj-lt"/>
              </a:rPr>
              <a:t>Process Pro Tips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7EAE5-D702-4045-B46B-A5EEB35CF03F}"/>
              </a:ext>
            </a:extLst>
          </p:cNvPr>
          <p:cNvSpPr/>
          <p:nvPr/>
        </p:nvSpPr>
        <p:spPr>
          <a:xfrm>
            <a:off x="2879870" y="757238"/>
            <a:ext cx="1832553" cy="7786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0" dirty="0">
                <a:solidFill>
                  <a:schemeClr val="accent2"/>
                </a:solidFill>
              </a:rPr>
              <a:t>{</a:t>
            </a:r>
            <a:endParaRPr lang="en-US" sz="5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15E6D-6F07-4543-A06B-C9B399F8B257}"/>
              </a:ext>
            </a:extLst>
          </p:cNvPr>
          <p:cNvSpPr/>
          <p:nvPr/>
        </p:nvSpPr>
        <p:spPr>
          <a:xfrm>
            <a:off x="7451772" y="757238"/>
            <a:ext cx="1832553" cy="7786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0" dirty="0">
                <a:solidFill>
                  <a:schemeClr val="accent2"/>
                </a:solidFill>
              </a:rPr>
              <a:t>}</a:t>
            </a:r>
            <a:endParaRPr lang="en-US" sz="50000" dirty="0"/>
          </a:p>
        </p:txBody>
      </p:sp>
    </p:spTree>
    <p:extLst>
      <p:ext uri="{BB962C8B-B14F-4D97-AF65-F5344CB8AC3E}">
        <p14:creationId xmlns:p14="http://schemas.microsoft.com/office/powerpoint/2010/main" val="974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DBCA7E6-3573-45F4-AB35-600AD5C8A854}"/>
              </a:ext>
            </a:extLst>
          </p:cNvPr>
          <p:cNvSpPr/>
          <p:nvPr/>
        </p:nvSpPr>
        <p:spPr>
          <a:xfrm>
            <a:off x="3189111" y="589139"/>
            <a:ext cx="5813778" cy="5679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B037C-DEEA-40C8-A3D6-21418CB29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0" y="1630240"/>
            <a:ext cx="8737600" cy="3597520"/>
          </a:xfrm>
        </p:spPr>
        <p:txBody>
          <a:bodyPr>
            <a:noAutofit/>
          </a:bodyPr>
          <a:lstStyle/>
          <a:p>
            <a:pPr algn="ctr"/>
            <a:r>
              <a:rPr lang="en-US" sz="11000" dirty="0">
                <a:solidFill>
                  <a:schemeClr val="bg1"/>
                </a:solidFill>
              </a:rPr>
              <a:t>One more </a:t>
            </a:r>
            <a:br>
              <a:rPr lang="en-US" sz="11000" dirty="0">
                <a:solidFill>
                  <a:schemeClr val="bg1"/>
                </a:solidFill>
              </a:rPr>
            </a:br>
            <a:r>
              <a:rPr lang="en-US" sz="11000" dirty="0">
                <a:solidFill>
                  <a:schemeClr val="bg1"/>
                </a:solidFill>
              </a:rPr>
              <a:t>thing…</a:t>
            </a:r>
          </a:p>
        </p:txBody>
      </p:sp>
    </p:spTree>
    <p:extLst>
      <p:ext uri="{BB962C8B-B14F-4D97-AF65-F5344CB8AC3E}">
        <p14:creationId xmlns:p14="http://schemas.microsoft.com/office/powerpoint/2010/main" val="386909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86A8-3771-4834-8CD8-0B1C8BE5F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1500" dirty="0">
                <a:ln>
                  <a:solidFill>
                    <a:schemeClr val="accent1"/>
                  </a:solidFill>
                </a:ln>
              </a:rPr>
              <a:t>Meeting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85126-B645-44BB-9AAD-B86E5F935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6600" dirty="0"/>
              <a:t>10/12/2018</a:t>
            </a:r>
          </a:p>
        </p:txBody>
      </p:sp>
      <p:pic>
        <p:nvPicPr>
          <p:cNvPr id="1038" name="Picture 14" descr="Image result for pumpki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05" y="3202759"/>
            <a:ext cx="31242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bills alle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440" y="4438649"/>
            <a:ext cx="333375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jack eichel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20" y="4492293"/>
            <a:ext cx="3257035" cy="23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mage result for jack eichel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6" t="44412" r="44128" b="44431"/>
          <a:stretch/>
        </p:blipFill>
        <p:spPr bwMode="auto">
          <a:xfrm>
            <a:off x="9162854" y="5542961"/>
            <a:ext cx="395925" cy="2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41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123" y="365125"/>
            <a:ext cx="11924906" cy="1325563"/>
          </a:xfrm>
        </p:spPr>
        <p:txBody>
          <a:bodyPr>
            <a:noAutofit/>
          </a:bodyPr>
          <a:lstStyle/>
          <a:p>
            <a:r>
              <a:rPr lang="en-US" sz="9600" dirty="0"/>
              <a:t>Welcome, new hire!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6638" y="2375554"/>
            <a:ext cx="2331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2169" y="3365911"/>
            <a:ext cx="4540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Software Engineer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7034A9E-7123-48B5-BA15-C27CBD22BC06}"/>
              </a:ext>
            </a:extLst>
          </p:cNvPr>
          <p:cNvSpPr txBox="1">
            <a:spLocks/>
          </p:cNvSpPr>
          <p:nvPr/>
        </p:nvSpPr>
        <p:spPr>
          <a:xfrm>
            <a:off x="7178791" y="5532437"/>
            <a:ext cx="4788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More to come.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9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rozen png">
            <a:extLst>
              <a:ext uri="{FF2B5EF4-FFF2-40B4-BE49-F238E27FC236}">
                <a16:creationId xmlns:a16="http://schemas.microsoft.com/office/drawing/2014/main" id="{BEF52C8D-4528-48D9-8D27-CFF879F3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EABF8-E739-4D73-BC90-BFCDB092A329}"/>
              </a:ext>
            </a:extLst>
          </p:cNvPr>
          <p:cNvSpPr txBox="1"/>
          <p:nvPr/>
        </p:nvSpPr>
        <p:spPr>
          <a:xfrm>
            <a:off x="0" y="0"/>
            <a:ext cx="63225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GIT FROZEN UNTIL </a:t>
            </a:r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</a:rPr>
              <a:t>version</a:t>
            </a:r>
            <a:endParaRPr lang="en-US" sz="6000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  <a:p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Exceptions </a:t>
            </a:r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accent4"/>
                </a:solidFill>
              </a:rPr>
              <a:t>-&gt;</a:t>
            </a:r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6000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</a:rPr>
              <a:t>master</a:t>
            </a:r>
          </a:p>
        </p:txBody>
      </p:sp>
      <p:pic>
        <p:nvPicPr>
          <p:cNvPr id="1030" name="Picture 6" descr="Image result for git png">
            <a:extLst>
              <a:ext uri="{FF2B5EF4-FFF2-40B4-BE49-F238E27FC236}">
                <a16:creationId xmlns:a16="http://schemas.microsoft.com/office/drawing/2014/main" id="{29B9E3A3-35F8-4156-BDFE-E0F3A303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2" y="2400656"/>
            <a:ext cx="3466743" cy="3466743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6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goal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10" y="1971898"/>
            <a:ext cx="2587625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4D456-3880-41BF-8A62-516CB62AEF14}"/>
              </a:ext>
            </a:extLst>
          </p:cNvPr>
          <p:cNvSpPr txBox="1"/>
          <p:nvPr/>
        </p:nvSpPr>
        <p:spPr>
          <a:xfrm>
            <a:off x="4357510" y="1894648"/>
            <a:ext cx="56477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solidFill>
                  <a:schemeClr val="accent2"/>
                </a:solidFill>
                <a:latin typeface="+mj-lt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02608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goal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10" y="1971898"/>
            <a:ext cx="2587625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0988" y="1507159"/>
            <a:ext cx="666881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accent2"/>
                </a:solidFill>
                <a:latin typeface="+mj-lt"/>
              </a:rPr>
              <a:t>2018:</a:t>
            </a:r>
          </a:p>
          <a:p>
            <a:r>
              <a:rPr lang="en-US" sz="8800" dirty="0">
                <a:solidFill>
                  <a:schemeClr val="tx2"/>
                </a:solidFill>
              </a:rPr>
              <a:t>Two months left!</a:t>
            </a:r>
          </a:p>
        </p:txBody>
      </p:sp>
    </p:spTree>
    <p:extLst>
      <p:ext uri="{BB962C8B-B14F-4D97-AF65-F5344CB8AC3E}">
        <p14:creationId xmlns:p14="http://schemas.microsoft.com/office/powerpoint/2010/main" val="242435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goal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10" y="1971898"/>
            <a:ext cx="2587625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0988" y="1507159"/>
            <a:ext cx="479009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accent2"/>
                </a:solidFill>
                <a:latin typeface="+mj-lt"/>
              </a:rPr>
              <a:t>2019:</a:t>
            </a:r>
          </a:p>
          <a:p>
            <a:r>
              <a:rPr lang="en-US" sz="8800" dirty="0">
                <a:solidFill>
                  <a:schemeClr val="tx2"/>
                </a:solidFill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43462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zareekhan.files.wordpress.com/2010/06/072308_etiquette.jpg">
            <a:extLst>
              <a:ext uri="{FF2B5EF4-FFF2-40B4-BE49-F238E27FC236}">
                <a16:creationId xmlns:a16="http://schemas.microsoft.com/office/drawing/2014/main" id="{6677FE2B-17CA-46EE-84DD-83CE6E1B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3959"/>
            <a:ext cx="7624396" cy="45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3835F-940D-40D2-BCCE-3C5FC871DD08}"/>
              </a:ext>
            </a:extLst>
          </p:cNvPr>
          <p:cNvSpPr txBox="1"/>
          <p:nvPr/>
        </p:nvSpPr>
        <p:spPr>
          <a:xfrm>
            <a:off x="82815" y="962181"/>
            <a:ext cx="11840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latin typeface="+mj-lt"/>
              </a:rPr>
              <a:t>Remote Etiquette Guidelines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3504C-7146-4A0B-AC8F-3E2DB680A196}"/>
              </a:ext>
            </a:extLst>
          </p:cNvPr>
          <p:cNvSpPr txBox="1"/>
          <p:nvPr/>
        </p:nvSpPr>
        <p:spPr>
          <a:xfrm>
            <a:off x="6310775" y="3328706"/>
            <a:ext cx="5131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AUDIO: CHECK IT</a:t>
            </a:r>
          </a:p>
          <a:p>
            <a:r>
              <a:rPr lang="en-US" sz="8000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VIDEO: USE 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9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2794-5386-43B4-AF1A-24EA04E3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50" y="1788408"/>
            <a:ext cx="10515600" cy="1325563"/>
          </a:xfrm>
        </p:spPr>
        <p:txBody>
          <a:bodyPr>
            <a:noAutofit/>
          </a:bodyPr>
          <a:lstStyle/>
          <a:p>
            <a:r>
              <a:rPr lang="en-US" sz="12800" dirty="0"/>
              <a:t>Quick Note On Testing…</a:t>
            </a:r>
          </a:p>
        </p:txBody>
      </p:sp>
      <p:pic>
        <p:nvPicPr>
          <p:cNvPr id="2050" name="Picture 2" descr="Software-Testing.png">
            <a:extLst>
              <a:ext uri="{FF2B5EF4-FFF2-40B4-BE49-F238E27FC236}">
                <a16:creationId xmlns:a16="http://schemas.microsoft.com/office/drawing/2014/main" id="{A62455EA-17AE-492B-BE34-FC870698B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15" y="1976935"/>
            <a:ext cx="5535529" cy="422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9.7|4.3|2.9|7.4|3.4|11.5|3.4|3.6|5.6|1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9|33.3|6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493CC"/>
      </a:dk1>
      <a:lt1>
        <a:srgbClr val="A2D8FF"/>
      </a:lt1>
      <a:dk2>
        <a:srgbClr val="2B5C7F"/>
      </a:dk2>
      <a:lt2>
        <a:srgbClr val="E7E6E6"/>
      </a:lt2>
      <a:accent1>
        <a:srgbClr val="516C7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acifico"/>
        <a:ea typeface=""/>
        <a:cs typeface=""/>
      </a:majorFont>
      <a:minorFont>
        <a:latin typeface="Bebas Neue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116</Words>
  <Application>Microsoft Office PowerPoint</Application>
  <PresentationFormat>Widescreen</PresentationFormat>
  <Paragraphs>38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Bebas Neue Bold</vt:lpstr>
      <vt:lpstr>Pacifico</vt:lpstr>
      <vt:lpstr>Office Theme</vt:lpstr>
      <vt:lpstr>PowerPoint Presentation</vt:lpstr>
      <vt:lpstr>Meeting Title</vt:lpstr>
      <vt:lpstr>Welcome, new hire!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Note On Testing…</vt:lpstr>
      <vt:lpstr>PowerPoint Presentation</vt:lpstr>
      <vt:lpstr>PowerPoint Presentation</vt:lpstr>
      <vt:lpstr>PowerPoint Presentation</vt:lpstr>
      <vt:lpstr>PowerPoint Presentation</vt:lpstr>
      <vt:lpstr>One more  thing…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Kloc</dc:creator>
  <cp:lastModifiedBy>Kloc, Andrew (Buffalo)</cp:lastModifiedBy>
  <cp:revision>54</cp:revision>
  <dcterms:created xsi:type="dcterms:W3CDTF">2018-10-08T01:54:54Z</dcterms:created>
  <dcterms:modified xsi:type="dcterms:W3CDTF">2019-07-23T13:33:25Z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700311-1b20-487f-9129-30717d50ca8e_Enabled">
    <vt:lpwstr>True</vt:lpwstr>
  </property>
  <property fmtid="{D5CDD505-2E9C-101B-9397-08002B2CF9AE}" pid="3" name="MSIP_Label_9c700311-1b20-487f-9129-30717d50ca8e_SiteId">
    <vt:lpwstr>76e3921f-489b-4b7e-9547-9ea297add9b5</vt:lpwstr>
  </property>
  <property fmtid="{D5CDD505-2E9C-101B-9397-08002B2CF9AE}" pid="4" name="MSIP_Label_9c700311-1b20-487f-9129-30717d50ca8e_Owner">
    <vt:lpwstr>Andrew.Kloc@liazon.com</vt:lpwstr>
  </property>
  <property fmtid="{D5CDD505-2E9C-101B-9397-08002B2CF9AE}" pid="5" name="MSIP_Label_9c700311-1b20-487f-9129-30717d50ca8e_SetDate">
    <vt:lpwstr>2019-07-23T13:31:45.7973849Z</vt:lpwstr>
  </property>
  <property fmtid="{D5CDD505-2E9C-101B-9397-08002B2CF9AE}" pid="6" name="MSIP_Label_9c700311-1b20-487f-9129-30717d50ca8e_Name">
    <vt:lpwstr>Confidential</vt:lpwstr>
  </property>
  <property fmtid="{D5CDD505-2E9C-101B-9397-08002B2CF9AE}" pid="7" name="MSIP_Label_9c700311-1b20-487f-9129-30717d50ca8e_Application">
    <vt:lpwstr>Microsoft Azure Information Protection</vt:lpwstr>
  </property>
  <property fmtid="{D5CDD505-2E9C-101B-9397-08002B2CF9AE}" pid="8" name="MSIP_Label_9c700311-1b20-487f-9129-30717d50ca8e_ActionId">
    <vt:lpwstr>3eaa627e-4e60-4349-b283-7bbbb876bb1c</vt:lpwstr>
  </property>
  <property fmtid="{D5CDD505-2E9C-101B-9397-08002B2CF9AE}" pid="9" name="MSIP_Label_9c700311-1b20-487f-9129-30717d50ca8e_Extended_MSFT_Method">
    <vt:lpwstr>Automatic</vt:lpwstr>
  </property>
  <property fmtid="{D5CDD505-2E9C-101B-9397-08002B2CF9AE}" pid="10" name="MSIP_Label_d347b247-e90e-43a3-9d7b-004f14ae6873_Enabled">
    <vt:lpwstr>True</vt:lpwstr>
  </property>
  <property fmtid="{D5CDD505-2E9C-101B-9397-08002B2CF9AE}" pid="11" name="MSIP_Label_d347b247-e90e-43a3-9d7b-004f14ae6873_SiteId">
    <vt:lpwstr>76e3921f-489b-4b7e-9547-9ea297add9b5</vt:lpwstr>
  </property>
  <property fmtid="{D5CDD505-2E9C-101B-9397-08002B2CF9AE}" pid="12" name="MSIP_Label_d347b247-e90e-43a3-9d7b-004f14ae6873_Owner">
    <vt:lpwstr>Andrew.Kloc@liazon.com</vt:lpwstr>
  </property>
  <property fmtid="{D5CDD505-2E9C-101B-9397-08002B2CF9AE}" pid="13" name="MSIP_Label_d347b247-e90e-43a3-9d7b-004f14ae6873_SetDate">
    <vt:lpwstr>2019-07-23T13:31:45.7973849Z</vt:lpwstr>
  </property>
  <property fmtid="{D5CDD505-2E9C-101B-9397-08002B2CF9AE}" pid="14" name="MSIP_Label_d347b247-e90e-43a3-9d7b-004f14ae6873_Name">
    <vt:lpwstr>Anyone (No Protection)</vt:lpwstr>
  </property>
  <property fmtid="{D5CDD505-2E9C-101B-9397-08002B2CF9AE}" pid="15" name="MSIP_Label_d347b247-e90e-43a3-9d7b-004f14ae6873_Application">
    <vt:lpwstr>Microsoft Azure Information Protection</vt:lpwstr>
  </property>
  <property fmtid="{D5CDD505-2E9C-101B-9397-08002B2CF9AE}" pid="16" name="MSIP_Label_d347b247-e90e-43a3-9d7b-004f14ae6873_ActionId">
    <vt:lpwstr>3eaa627e-4e60-4349-b283-7bbbb876bb1c</vt:lpwstr>
  </property>
  <property fmtid="{D5CDD505-2E9C-101B-9397-08002B2CF9AE}" pid="17" name="MSIP_Label_d347b247-e90e-43a3-9d7b-004f14ae6873_Parent">
    <vt:lpwstr>9c700311-1b20-487f-9129-30717d50ca8e</vt:lpwstr>
  </property>
  <property fmtid="{D5CDD505-2E9C-101B-9397-08002B2CF9AE}" pid="18" name="MSIP_Label_d347b247-e90e-43a3-9d7b-004f14ae6873_Extended_MSFT_Method">
    <vt:lpwstr>Automatic</vt:lpwstr>
  </property>
  <property fmtid="{D5CDD505-2E9C-101B-9397-08002B2CF9AE}" pid="19" name="Sensitivity">
    <vt:lpwstr>Confidential Anyone (No Protection)</vt:lpwstr>
  </property>
</Properties>
</file>